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76" r:id="rId5"/>
    <p:sldId id="281" r:id="rId6"/>
    <p:sldId id="258" r:id="rId7"/>
    <p:sldId id="277" r:id="rId8"/>
    <p:sldId id="264" r:id="rId9"/>
    <p:sldId id="278" r:id="rId10"/>
    <p:sldId id="265" r:id="rId11"/>
    <p:sldId id="279" r:id="rId12"/>
    <p:sldId id="282" r:id="rId13"/>
    <p:sldId id="259" r:id="rId14"/>
    <p:sldId id="270" r:id="rId15"/>
    <p:sldId id="263" r:id="rId16"/>
    <p:sldId id="273" r:id="rId17"/>
    <p:sldId id="272" r:id="rId18"/>
    <p:sldId id="274" r:id="rId19"/>
    <p:sldId id="280" r:id="rId20"/>
    <p:sldId id="260" r:id="rId21"/>
    <p:sldId id="275" r:id="rId22"/>
    <p:sldId id="266" r:id="rId23"/>
    <p:sldId id="267" r:id="rId24"/>
    <p:sldId id="271" r:id="rId25"/>
    <p:sldId id="26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7.sv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image" Target="../media/image9.svg"/><Relationship Id="rId10" Type="http://schemas.openxmlformats.org/officeDocument/2006/relationships/image" Target="../media/image36.jpg"/><Relationship Id="rId4" Type="http://schemas.openxmlformats.org/officeDocument/2006/relationships/image" Target="../media/image7.png"/><Relationship Id="rId9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sv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9.svg"/><Relationship Id="rId10" Type="http://schemas.openxmlformats.org/officeDocument/2006/relationships/image" Target="../media/image12.jpe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>
                <a:latin typeface="Cooper Black" panose="0208090404030B020404" pitchFamily="18" charset="0"/>
              </a:rPr>
              <a:t>LOCOMEDIA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8350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Anthony Alvin 535200061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Mathew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judianto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535200047</a:t>
            </a:r>
          </a:p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Zendi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ibrahim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535200084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Melvin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pramudita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535200060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Raihan Tara 535200046</a:t>
            </a:r>
          </a:p>
        </p:txBody>
      </p:sp>
    </p:spTree>
    <p:extLst>
      <p:ext uri="{BB962C8B-B14F-4D97-AF65-F5344CB8AC3E}">
        <p14:creationId xmlns:p14="http://schemas.microsoft.com/office/powerpoint/2010/main" val="74390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38188" cy="1400530"/>
          </a:xfrm>
        </p:spPr>
        <p:txBody>
          <a:bodyPr/>
          <a:lstStyle/>
          <a:p>
            <a:pPr algn="ctr"/>
            <a:r>
              <a:rPr lang="en-ID" dirty="0" err="1">
                <a:latin typeface="Cooper Black" panose="0208090404030B020404" pitchFamily="18" charset="0"/>
              </a:rPr>
              <a:t>Contoh</a:t>
            </a:r>
            <a:r>
              <a:rPr lang="en-ID" dirty="0">
                <a:latin typeface="Cooper Black" panose="0208090404030B020404" pitchFamily="18" charset="0"/>
              </a:rPr>
              <a:t> </a:t>
            </a:r>
            <a:r>
              <a:rPr lang="en-ID" dirty="0" err="1">
                <a:latin typeface="Cooper Black" panose="0208090404030B020404" pitchFamily="18" charset="0"/>
              </a:rPr>
              <a:t>isi</a:t>
            </a:r>
            <a:r>
              <a:rPr lang="en-ID" dirty="0">
                <a:latin typeface="Cooper Black" panose="0208090404030B020404" pitchFamily="18" charset="0"/>
              </a:rPr>
              <a:t> recommended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74" y="1736793"/>
            <a:ext cx="9224386" cy="4945923"/>
          </a:xfrm>
        </p:spPr>
      </p:pic>
      <p:sp>
        <p:nvSpPr>
          <p:cNvPr id="5" name="TextBox 4"/>
          <p:cNvSpPr txBox="1"/>
          <p:nvPr/>
        </p:nvSpPr>
        <p:spPr>
          <a:xfrm>
            <a:off x="4666197" y="8922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2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 err="1" smtClean="0"/>
              <a:t>Contoh</a:t>
            </a:r>
            <a:r>
              <a:rPr lang="en-ID" dirty="0" smtClean="0"/>
              <a:t> </a:t>
            </a:r>
            <a:r>
              <a:rPr lang="en-ID" dirty="0" err="1" smtClean="0"/>
              <a:t>isi</a:t>
            </a:r>
            <a:r>
              <a:rPr lang="en-ID" dirty="0" smtClean="0"/>
              <a:t> recommended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3" y="1615202"/>
            <a:ext cx="10418127" cy="4881296"/>
          </a:xfrm>
        </p:spPr>
      </p:pic>
      <p:sp>
        <p:nvSpPr>
          <p:cNvPr id="5" name="TextBox 4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4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Flowchart </a:t>
            </a:r>
            <a:br>
              <a:rPr lang="en-ID" dirty="0" smtClean="0"/>
            </a:br>
            <a:r>
              <a:rPr lang="en-ID" dirty="0" smtClean="0"/>
              <a:t>recommended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9751" y="80856"/>
            <a:ext cx="3555689" cy="66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88913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Main island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61220"/>
            <a:ext cx="8899367" cy="5005894"/>
          </a:xfrm>
        </p:spPr>
      </p:pic>
      <p:sp>
        <p:nvSpPr>
          <p:cNvPr id="6" name="TextBox 5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3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38701" y="21536"/>
            <a:ext cx="881029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4267" dirty="0">
                <a:solidFill>
                  <a:srgbClr val="000000"/>
                </a:solidFill>
                <a:latin typeface="Sukar Black"/>
              </a:rPr>
              <a:t>BALI</a:t>
            </a:r>
            <a:endParaRPr lang="en-US" sz="4267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9700729" y="395973"/>
            <a:ext cx="10820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997449" y="267367"/>
            <a:ext cx="2632737" cy="3207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227419" y="45787"/>
            <a:ext cx="740263" cy="76387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171596" y="31499"/>
            <a:ext cx="1918439" cy="1143319"/>
            <a:chOff x="0" y="-28575"/>
            <a:chExt cx="3836878" cy="2286637"/>
          </a:xfrm>
        </p:grpSpPr>
        <p:sp>
          <p:nvSpPr>
            <p:cNvPr id="17" name="TextBox 17"/>
            <p:cNvSpPr txBox="1"/>
            <p:nvPr/>
          </p:nvSpPr>
          <p:spPr>
            <a:xfrm>
              <a:off x="167330" y="-28575"/>
              <a:ext cx="3659392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6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508"/>
              <a:ext cx="364302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8746" y="101601"/>
              <a:ext cx="3686564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46" y="525877"/>
              <a:ext cx="369813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r>
                <a:rPr lang="en-US" sz="1681" dirty="0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9926" y="2697977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PURA ULUWATU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39" name="TextBox 2"/>
          <p:cNvSpPr txBox="1"/>
          <p:nvPr/>
        </p:nvSpPr>
        <p:spPr>
          <a:xfrm>
            <a:off x="921081" y="1244600"/>
            <a:ext cx="413669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2400" dirty="0">
                <a:solidFill>
                  <a:srgbClr val="000000"/>
                </a:solidFill>
                <a:latin typeface="Sukar Black"/>
              </a:rPr>
              <a:t>DESTINASI</a:t>
            </a:r>
            <a:endParaRPr lang="en-US" sz="2400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40" name="TextBox 2"/>
          <p:cNvSpPr txBox="1"/>
          <p:nvPr/>
        </p:nvSpPr>
        <p:spPr>
          <a:xfrm>
            <a:off x="6989453" y="1240972"/>
            <a:ext cx="413669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2400" dirty="0">
                <a:solidFill>
                  <a:srgbClr val="000000"/>
                </a:solidFill>
                <a:latin typeface="Sukar Black"/>
              </a:rPr>
              <a:t>KULINER</a:t>
            </a:r>
            <a:endParaRPr lang="en-US" sz="2400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3474837" y="2697976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PURA ULUN DANU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233705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AIR TERJUN SEKUMPUL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3454260" y="4884601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UBUD MONKEY FOREST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9802107" y="2697976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SEAFOOD JIMBARAN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6502400" y="2734027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AYAM BETUTU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9802107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LAWAR CUMIT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6597550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JAJA BALI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91" y="3041199"/>
            <a:ext cx="2645075" cy="13886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26" y="5222637"/>
            <a:ext cx="2663511" cy="14694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7626"/>
            <a:ext cx="2657771" cy="13886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5254667"/>
            <a:ext cx="2644039" cy="14054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94" y="5315085"/>
            <a:ext cx="2111409" cy="136895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0" y="5274455"/>
            <a:ext cx="2126960" cy="13856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51055"/>
            <a:ext cx="2095857" cy="136895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16" y="3119600"/>
            <a:ext cx="2095857" cy="139929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40677" y="871715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pertama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9397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Main Island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" y="4008870"/>
            <a:ext cx="4071763" cy="24044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" y="1377474"/>
            <a:ext cx="4071763" cy="2395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8" y="3290972"/>
            <a:ext cx="3865600" cy="964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23" y="4008870"/>
            <a:ext cx="4119703" cy="2404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63" y="1152983"/>
            <a:ext cx="4071763" cy="2358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6197" y="8922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Main island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67" y="4107232"/>
            <a:ext cx="5166734" cy="2500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7" y="1615440"/>
            <a:ext cx="5161438" cy="2338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12" y="2627027"/>
            <a:ext cx="5681580" cy="26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Flowchart main island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82" y="176784"/>
            <a:ext cx="3476382" cy="64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Pulau</a:t>
            </a:r>
            <a:r>
              <a:rPr lang="en-ID" dirty="0" smtClean="0"/>
              <a:t> Kecil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37" y="4338841"/>
            <a:ext cx="5071935" cy="2227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6" y="1586280"/>
            <a:ext cx="5071935" cy="2274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519" y="2238513"/>
            <a:ext cx="5098769" cy="3884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5237" y="81874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Flowchart </a:t>
            </a:r>
            <a:r>
              <a:rPr lang="en-ID" dirty="0" err="1" smtClean="0"/>
              <a:t>pulau</a:t>
            </a:r>
            <a:r>
              <a:rPr lang="en-ID" dirty="0" smtClean="0"/>
              <a:t> </a:t>
            </a:r>
            <a:r>
              <a:rPr lang="en-ID" dirty="0" err="1" smtClean="0"/>
              <a:t>kecil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110" y="146304"/>
            <a:ext cx="3491314" cy="65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38701" y="21536"/>
            <a:ext cx="8810296" cy="70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US" sz="4267" dirty="0" smtClean="0">
                <a:solidFill>
                  <a:srgbClr val="000000"/>
                </a:solidFill>
                <a:latin typeface="Sukar Black"/>
              </a:rPr>
              <a:t>HOMEPAGE</a:t>
            </a:r>
            <a:endParaRPr lang="en-US" sz="4267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9700729" y="395973"/>
            <a:ext cx="10820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997449" y="267367"/>
            <a:ext cx="2632737" cy="3207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227419" y="45787"/>
            <a:ext cx="740263" cy="7638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b="5787"/>
          <a:stretch>
            <a:fillRect/>
          </a:stretch>
        </p:blipFill>
        <p:spPr>
          <a:xfrm>
            <a:off x="4519230" y="1151581"/>
            <a:ext cx="2809493" cy="188068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r="817" b="10534"/>
          <a:stretch>
            <a:fillRect/>
          </a:stretch>
        </p:blipFill>
        <p:spPr>
          <a:xfrm>
            <a:off x="919165" y="1151581"/>
            <a:ext cx="2783535" cy="18806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3083" b="3083"/>
          <a:stretch>
            <a:fillRect/>
          </a:stretch>
        </p:blipFill>
        <p:spPr>
          <a:xfrm>
            <a:off x="8399343" y="1151581"/>
            <a:ext cx="3006466" cy="18806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r="7096" b="18593"/>
          <a:stretch>
            <a:fillRect/>
          </a:stretch>
        </p:blipFill>
        <p:spPr>
          <a:xfrm>
            <a:off x="884760" y="4116671"/>
            <a:ext cx="2852345" cy="17573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 t="14384" r="36320" b="32234"/>
          <a:stretch>
            <a:fillRect/>
          </a:stretch>
        </p:blipFill>
        <p:spPr>
          <a:xfrm>
            <a:off x="4544277" y="4116671"/>
            <a:ext cx="2784446" cy="175735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 l="7868" r="8563" b="16692"/>
          <a:stretch>
            <a:fillRect/>
          </a:stretch>
        </p:blipFill>
        <p:spPr>
          <a:xfrm>
            <a:off x="8391705" y="4116672"/>
            <a:ext cx="3004479" cy="171148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171596" y="31499"/>
            <a:ext cx="1918439" cy="1143319"/>
            <a:chOff x="0" y="-28575"/>
            <a:chExt cx="3836878" cy="2286637"/>
          </a:xfrm>
        </p:grpSpPr>
        <p:sp>
          <p:nvSpPr>
            <p:cNvPr id="17" name="TextBox 17"/>
            <p:cNvSpPr txBox="1"/>
            <p:nvPr/>
          </p:nvSpPr>
          <p:spPr>
            <a:xfrm>
              <a:off x="167330" y="-28575"/>
              <a:ext cx="3659392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6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508"/>
              <a:ext cx="364302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8746" y="101601"/>
              <a:ext cx="3686564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46" y="525877"/>
              <a:ext cx="369813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r>
                <a:rPr lang="en-US" sz="1681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9671" y="3246315"/>
            <a:ext cx="2583029" cy="785689"/>
            <a:chOff x="0" y="76200"/>
            <a:chExt cx="5166057" cy="1571378"/>
          </a:xfrm>
        </p:grpSpPr>
        <p:sp>
          <p:nvSpPr>
            <p:cNvPr id="22" name="TextBox 22"/>
            <p:cNvSpPr txBox="1"/>
            <p:nvPr/>
          </p:nvSpPr>
          <p:spPr>
            <a:xfrm>
              <a:off x="609640" y="724248"/>
              <a:ext cx="3994973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Bali is a province of Indonesia and the westernmost of the Lesser Sunda Islands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200"/>
              <a:ext cx="5166057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BALI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03777" y="3173231"/>
            <a:ext cx="2784446" cy="785688"/>
            <a:chOff x="0" y="76200"/>
            <a:chExt cx="5568892" cy="1571374"/>
          </a:xfrm>
        </p:grpSpPr>
        <p:sp>
          <p:nvSpPr>
            <p:cNvPr id="25" name="TextBox 25"/>
            <p:cNvSpPr txBox="1"/>
            <p:nvPr/>
          </p:nvSpPr>
          <p:spPr>
            <a:xfrm>
              <a:off x="657180" y="724245"/>
              <a:ext cx="4306492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East Nusa Tenggara is the southernmost province of Indonesia. It comprises the eastern portion of the Lesser Sunda Islands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200"/>
              <a:ext cx="556889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NTT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11738" y="3173231"/>
            <a:ext cx="2784446" cy="785688"/>
            <a:chOff x="0" y="76200"/>
            <a:chExt cx="5568892" cy="1571374"/>
          </a:xfrm>
        </p:grpSpPr>
        <p:sp>
          <p:nvSpPr>
            <p:cNvPr id="28" name="TextBox 28"/>
            <p:cNvSpPr txBox="1"/>
            <p:nvPr/>
          </p:nvSpPr>
          <p:spPr>
            <a:xfrm>
              <a:off x="657180" y="724245"/>
              <a:ext cx="4306492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Belitung (or in English, Billiton) is an island on the east coast of Sumatra, Indonesia in the Java Sea.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6200"/>
              <a:ext cx="556889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BELITUNG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9418" y="6075753"/>
            <a:ext cx="2583029" cy="631801"/>
            <a:chOff x="0" y="76200"/>
            <a:chExt cx="5166057" cy="1263602"/>
          </a:xfrm>
        </p:grpSpPr>
        <p:sp>
          <p:nvSpPr>
            <p:cNvPr id="31" name="TextBox 31"/>
            <p:cNvSpPr txBox="1"/>
            <p:nvPr/>
          </p:nvSpPr>
          <p:spPr>
            <a:xfrm>
              <a:off x="609640" y="724248"/>
              <a:ext cx="3994973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Papua, formerly Irian Jaya, is the largest and easternmost province of Indonesia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6200"/>
              <a:ext cx="5166057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 dirty="0">
                  <a:solidFill>
                    <a:srgbClr val="000000"/>
                  </a:solidFill>
                  <a:latin typeface="Aileron Heavy Bold"/>
                </a:rPr>
                <a:t>PAPUA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624027" y="6075753"/>
            <a:ext cx="2624946" cy="785688"/>
            <a:chOff x="0" y="76200"/>
            <a:chExt cx="5249891" cy="1571374"/>
          </a:xfrm>
        </p:grpSpPr>
        <p:sp>
          <p:nvSpPr>
            <p:cNvPr id="34" name="TextBox 34"/>
            <p:cNvSpPr txBox="1"/>
            <p:nvPr/>
          </p:nvSpPr>
          <p:spPr>
            <a:xfrm>
              <a:off x="619534" y="724245"/>
              <a:ext cx="4059805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Dhaérah Istiméwa Yogyakarta) is a provincial-level autonomous region of Indonesia in the southern Java.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6200"/>
              <a:ext cx="5249891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JOGJAKARTA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11738" y="5995475"/>
            <a:ext cx="3466083" cy="785688"/>
            <a:chOff x="0" y="76200"/>
            <a:chExt cx="6932167" cy="1571374"/>
          </a:xfrm>
        </p:grpSpPr>
        <p:sp>
          <p:nvSpPr>
            <p:cNvPr id="37" name="TextBox 37"/>
            <p:cNvSpPr txBox="1"/>
            <p:nvPr/>
          </p:nvSpPr>
          <p:spPr>
            <a:xfrm>
              <a:off x="818056" y="724245"/>
              <a:ext cx="536072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North Sulawesi (Indonesian: Sulawesi Utara) is a province of Indonesia. It is located on the Minahasa Peninsula of Sulawesi,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200"/>
              <a:ext cx="693216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SULAWESI UTARA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362475" y="651598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pertama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5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28623" cy="1400530"/>
          </a:xfrm>
        </p:spPr>
        <p:txBody>
          <a:bodyPr/>
          <a:lstStyle/>
          <a:p>
            <a:pPr algn="ctr"/>
            <a:r>
              <a:rPr lang="en-ID" dirty="0" err="1">
                <a:latin typeface="Cooper Black" panose="0208090404030B020404" pitchFamily="18" charset="0"/>
              </a:rPr>
              <a:t>Artikel</a:t>
            </a:r>
            <a:r>
              <a:rPr lang="en-ID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1513581"/>
            <a:ext cx="9228667" cy="5191125"/>
          </a:xfrm>
        </p:spPr>
      </p:pic>
      <p:sp>
        <p:nvSpPr>
          <p:cNvPr id="5" name="TextBox 4"/>
          <p:cNvSpPr txBox="1"/>
          <p:nvPr/>
        </p:nvSpPr>
        <p:spPr>
          <a:xfrm>
            <a:off x="4666197" y="8922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5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 err="1" smtClean="0"/>
              <a:t>Artikel</a:t>
            </a:r>
            <a:r>
              <a:rPr lang="en-ID" dirty="0" smtClean="0"/>
              <a:t/>
            </a:r>
            <a:br>
              <a:rPr lang="en-ID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2" y="1638430"/>
            <a:ext cx="7839222" cy="4409563"/>
          </a:xfrm>
        </p:spPr>
      </p:pic>
      <p:sp>
        <p:nvSpPr>
          <p:cNvPr id="4" name="TextBox 3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7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Header &amp; title </a:t>
            </a:r>
            <a:r>
              <a:rPr lang="en-ID" dirty="0" err="1">
                <a:latin typeface="Cooper Black" panose="0208090404030B020404" pitchFamily="18" charset="0"/>
              </a:rPr>
              <a:t>artikel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" y="2773345"/>
            <a:ext cx="5516918" cy="310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4" y="2773345"/>
            <a:ext cx="5516918" cy="3103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6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Isi </a:t>
            </a:r>
            <a:r>
              <a:rPr lang="en-ID" dirty="0" err="1">
                <a:latin typeface="Cooper Black" panose="0208090404030B020404" pitchFamily="18" charset="0"/>
              </a:rPr>
              <a:t>artikel</a:t>
            </a:r>
            <a:r>
              <a:rPr lang="en-ID" dirty="0">
                <a:latin typeface="Cooper Black" panose="0208090404030B020404" pitchFamily="18" charset="0"/>
              </a:rPr>
              <a:t>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" y="2773345"/>
            <a:ext cx="5516918" cy="310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4" y="2773345"/>
            <a:ext cx="5516918" cy="3103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4" y="2773345"/>
            <a:ext cx="5516918" cy="3103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5" y="2773345"/>
            <a:ext cx="5516917" cy="3103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77F0-7210-4715-AAB4-442C2E57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Isi </a:t>
            </a:r>
            <a:r>
              <a:rPr lang="en-US" dirty="0" err="1"/>
              <a:t>artikel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E55FCE-630A-4BDD-9492-E7B38483A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72" y="1995488"/>
            <a:ext cx="3410478" cy="22812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B7D04-76A7-4158-9354-6F89D4AD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1995488"/>
            <a:ext cx="3324225" cy="2281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1A629A-0E0C-49C6-814C-5C2DFA09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5" y="1995487"/>
            <a:ext cx="3524250" cy="2281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4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68333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sponsor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570731"/>
            <a:ext cx="9127067" cy="5133975"/>
          </a:xfrm>
        </p:spPr>
      </p:pic>
      <p:sp>
        <p:nvSpPr>
          <p:cNvPr id="6" name="TextBox 5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9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footer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685032"/>
            <a:ext cx="8857034" cy="4982082"/>
          </a:xfrm>
        </p:spPr>
      </p:pic>
      <p:sp>
        <p:nvSpPr>
          <p:cNvPr id="6" name="TextBox 5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29107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Homepage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7" y="1295399"/>
            <a:ext cx="9393590" cy="5283895"/>
          </a:xfrm>
        </p:spPr>
      </p:pic>
      <p:sp>
        <p:nvSpPr>
          <p:cNvPr id="5" name="TextBox 4"/>
          <p:cNvSpPr txBox="1"/>
          <p:nvPr/>
        </p:nvSpPr>
        <p:spPr>
          <a:xfrm>
            <a:off x="4666197" y="89229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3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 smtClean="0"/>
              <a:t>Homepage</a:t>
            </a:r>
            <a:br>
              <a:rPr lang="en-ID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802128"/>
            <a:ext cx="9661195" cy="4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2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Flowchart </a:t>
            </a:r>
            <a:br>
              <a:rPr lang="en-ID" dirty="0" smtClean="0"/>
            </a:br>
            <a:r>
              <a:rPr lang="en-ID" dirty="0" smtClean="0"/>
              <a:t>homepage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56" y="73152"/>
            <a:ext cx="5979232" cy="6623014"/>
          </a:xfrm>
        </p:spPr>
      </p:pic>
    </p:spTree>
    <p:extLst>
      <p:ext uri="{BB962C8B-B14F-4D97-AF65-F5344CB8AC3E}">
        <p14:creationId xmlns:p14="http://schemas.microsoft.com/office/powerpoint/2010/main" val="384997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39155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Login </a:t>
            </a:r>
            <a:r>
              <a:rPr lang="en-ID" dirty="0" err="1">
                <a:latin typeface="Cooper Black" panose="0208090404030B020404" pitchFamily="18" charset="0"/>
              </a:rPr>
              <a:t>signin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7" y="1778000"/>
            <a:ext cx="8631590" cy="4855270"/>
          </a:xfrm>
        </p:spPr>
      </p:pic>
      <p:sp>
        <p:nvSpPr>
          <p:cNvPr id="6" name="TextBox 5"/>
          <p:cNvSpPr txBox="1"/>
          <p:nvPr/>
        </p:nvSpPr>
        <p:spPr>
          <a:xfrm>
            <a:off x="4770301" y="46557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 smtClean="0"/>
              <a:t>Sign 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52" y="926074"/>
            <a:ext cx="3096842" cy="2816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8661" y="91273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26" y="2810901"/>
            <a:ext cx="2745091" cy="321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516" y="352883"/>
            <a:ext cx="2674977" cy="2565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78" y="3155550"/>
            <a:ext cx="2765652" cy="34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Recommended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6" y="1622135"/>
            <a:ext cx="4258941" cy="2272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4" y="4455198"/>
            <a:ext cx="4239919" cy="227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98" y="1622135"/>
            <a:ext cx="4231702" cy="2272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67" y="4455197"/>
            <a:ext cx="4241833" cy="2272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3112" y="2190541"/>
            <a:ext cx="71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Fun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3157" y="219054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Cities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3112" y="5134708"/>
            <a:ext cx="107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Nature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5918" y="513470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Shopping 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109" y="104736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kedua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4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Recommend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950" y="579812"/>
            <a:ext cx="5939242" cy="5991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0245" y="1330028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b="1" dirty="0" smtClean="0">
                <a:solidFill>
                  <a:srgbClr val="FF0000"/>
                </a:solidFill>
              </a:rPr>
              <a:t>Design </a:t>
            </a:r>
            <a:r>
              <a:rPr lang="en-ID" sz="2800" b="1" dirty="0" err="1" smtClean="0">
                <a:solidFill>
                  <a:srgbClr val="FF0000"/>
                </a:solidFill>
              </a:rPr>
              <a:t>Akhir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0" y="2265399"/>
            <a:ext cx="4981366" cy="39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5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</TotalTime>
  <Words>248</Words>
  <Application>Microsoft Office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Aileron Heavy Bold</vt:lpstr>
      <vt:lpstr>Aileron Regular Italics</vt:lpstr>
      <vt:lpstr>Arial</vt:lpstr>
      <vt:lpstr>Century Gothic</vt:lpstr>
      <vt:lpstr>Cooper Black</vt:lpstr>
      <vt:lpstr>Sifonn</vt:lpstr>
      <vt:lpstr>Sukar Black</vt:lpstr>
      <vt:lpstr>Wingdings 3</vt:lpstr>
      <vt:lpstr>Ion</vt:lpstr>
      <vt:lpstr>LOCOMEDIA</vt:lpstr>
      <vt:lpstr>PowerPoint Presentation</vt:lpstr>
      <vt:lpstr>Homepage</vt:lpstr>
      <vt:lpstr>Homepage </vt:lpstr>
      <vt:lpstr>Flowchart  homepage</vt:lpstr>
      <vt:lpstr>Login signin</vt:lpstr>
      <vt:lpstr>Sign in</vt:lpstr>
      <vt:lpstr>Recommended </vt:lpstr>
      <vt:lpstr>Recommend </vt:lpstr>
      <vt:lpstr>Contoh isi recommended</vt:lpstr>
      <vt:lpstr>Contoh isi recommended</vt:lpstr>
      <vt:lpstr>Flowchart  recommended</vt:lpstr>
      <vt:lpstr>Main island</vt:lpstr>
      <vt:lpstr>PowerPoint Presentation</vt:lpstr>
      <vt:lpstr>Main Island</vt:lpstr>
      <vt:lpstr>Main island</vt:lpstr>
      <vt:lpstr>Flowchart main island</vt:lpstr>
      <vt:lpstr>Pulau Kecil</vt:lpstr>
      <vt:lpstr>Flowchart pulau kecil</vt:lpstr>
      <vt:lpstr>Artikel </vt:lpstr>
      <vt:lpstr>Artikel </vt:lpstr>
      <vt:lpstr>Header &amp; title artikel</vt:lpstr>
      <vt:lpstr>Isi artikel </vt:lpstr>
      <vt:lpstr>Isi artikel</vt:lpstr>
      <vt:lpstr>sponsor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LOCOMEDIA</dc:title>
  <dc:creator>RaihanTara</dc:creator>
  <cp:lastModifiedBy>RaihanTara</cp:lastModifiedBy>
  <cp:revision>13</cp:revision>
  <dcterms:created xsi:type="dcterms:W3CDTF">2021-09-22T00:47:18Z</dcterms:created>
  <dcterms:modified xsi:type="dcterms:W3CDTF">2021-09-27T04:24:42Z</dcterms:modified>
</cp:coreProperties>
</file>